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0" r:id="rId5"/>
    <p:sldId id="261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CEF74-EF8F-4A72-A01C-FF8BC5AE2DD9}" v="1" dt="2022-05-26T04:16:20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 snapToObjects="1" showGuides="1">
      <p:cViewPr varScale="1">
        <p:scale>
          <a:sx n="109" d="100"/>
          <a:sy n="109" d="100"/>
        </p:scale>
        <p:origin x="21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Gray" userId="1f72fa5b-5ace-465d-8687-033ee34e627e" providerId="ADAL" clId="{9C9CEF74-EF8F-4A72-A01C-FF8BC5AE2DD9}"/>
    <pc:docChg chg="addSld delSld modSld">
      <pc:chgData name="Nicola Gray" userId="1f72fa5b-5ace-465d-8687-033ee34e627e" providerId="ADAL" clId="{9C9CEF74-EF8F-4A72-A01C-FF8BC5AE2DD9}" dt="2022-05-26T04:17:31.597" v="5" actId="47"/>
      <pc:docMkLst>
        <pc:docMk/>
      </pc:docMkLst>
      <pc:sldChg chg="addSp modSp new mod">
        <pc:chgData name="Nicola Gray" userId="1f72fa5b-5ace-465d-8687-033ee34e627e" providerId="ADAL" clId="{9C9CEF74-EF8F-4A72-A01C-FF8BC5AE2DD9}" dt="2022-05-26T04:16:22.496" v="3" actId="962"/>
        <pc:sldMkLst>
          <pc:docMk/>
          <pc:sldMk cId="3308882664" sldId="262"/>
        </pc:sldMkLst>
        <pc:picChg chg="add mod">
          <ac:chgData name="Nicola Gray" userId="1f72fa5b-5ace-465d-8687-033ee34e627e" providerId="ADAL" clId="{9C9CEF74-EF8F-4A72-A01C-FF8BC5AE2DD9}" dt="2022-05-26T04:16:22.496" v="3" actId="962"/>
          <ac:picMkLst>
            <pc:docMk/>
            <pc:sldMk cId="3308882664" sldId="262"/>
            <ac:picMk id="3" creationId="{B0DAAE8E-C737-49CE-B582-7B14E28DD623}"/>
          </ac:picMkLst>
        </pc:picChg>
      </pc:sldChg>
      <pc:sldChg chg="new del">
        <pc:chgData name="Nicola Gray" userId="1f72fa5b-5ace-465d-8687-033ee34e627e" providerId="ADAL" clId="{9C9CEF74-EF8F-4A72-A01C-FF8BC5AE2DD9}" dt="2022-05-26T04:17:31.597" v="5" actId="47"/>
        <pc:sldMkLst>
          <pc:docMk/>
          <pc:sldMk cId="4200608321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E3A5-C2C1-E248-A120-937046F96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3D40-B01D-F14E-B2A4-7DE8B92FD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BD426-CFD8-A441-99D6-D4E233DF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93D4-8472-9942-9284-6A589D26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63B1-A250-3249-BF11-5DE6EF5B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1F99-2E78-164A-AA3B-9E93E90C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9EED-81B9-D94A-9AA2-7D3A4843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A543-5924-F74C-8F1D-5B66C4C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6EEA-6ED7-F84C-8BE9-2F5C409D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8473-8A68-4444-AB6C-04A44B69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8016-4FBF-1A44-9A71-0FBE3E5A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053DF-EEE2-9F4F-A8AD-9B78117E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A15B-5D89-F649-A3BC-6C1C9B71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25D17-1A8C-5640-9DDF-137AA314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35E0F-23BA-354C-9A92-4F677D7C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5525-7CA1-454E-ADED-F8D6C08C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DF16-6C93-784F-8AB4-D8883C70C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56F-C380-594A-AB7C-65EFFB02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3C95E-AD69-8A43-AF5B-88532EB9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E1C-1728-CB48-BEAD-19FFCA9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A26A-1BD7-C741-B168-CB34E36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5459-7C01-9B46-BE8B-0920818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9270-F06B-6B4B-84B8-9C942347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E4254-DDF0-D640-AAAE-9F405EC21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2343D-90BA-914C-8BD2-6BB67CFD1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F6723-0FDF-9F4F-AB94-9F0ED6726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24724-480D-C649-9C2D-4342FE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7CD73-82B2-1441-A5D3-62EE2AC9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1DF0-2963-C34F-AE7E-1990766E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4785-EB66-C948-B56E-04F93001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6019-7B7F-6B4B-AD55-DD39F1BF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E0FA9-6790-3743-B7D8-C34C6EB5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69D63-11E9-0B49-B387-CFECA385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AF9BA-0E71-8049-90FD-AB6AD5D7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96337-8B17-0742-AB44-2491F09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6218-F5E9-1240-810A-973E2DCE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E44-856A-8942-B534-DD7426F6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C956-BFCF-BA4B-A4D7-5028E890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342E7-657E-E642-8315-1D41829F7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9D6CB-A87C-AC47-AEAD-530D0B85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4B9C-754C-E141-B31B-704FB678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AEEBA-4AB0-5B48-BBD6-515C5FE2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91EF-3BED-7B4E-8903-26CB7E65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175586-FC6C-2E45-A565-7D950C854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3C4D-EB7B-F742-8D43-1F1C5FAA8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36492-A171-444A-83D3-40277709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05671-5653-5B45-B091-E4B080E9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73412-9685-4046-9951-C5DA818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4B08-FC55-B14C-8D0A-0898CA8F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BB2AD-1692-4346-9D68-CFBAC445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A310-777C-9C48-9CC1-E71F2BB0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C59A0-48AE-134A-836F-92305D20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32BF2-F6F9-3540-903D-5F27E4D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5DA25-DDF4-6940-BB17-2EDD951B9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5525-AED6-C04C-B62B-765950756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60A8-CC83-0B40-8BD5-53584546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B6829-5F3E-6F41-BD5F-6AC273DB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9E95-EEE3-EB40-BFCD-89465978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B70D-0D92-DD41-910C-E322B7D4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7A6D7-F78D-3B4D-9336-F3EE05CE8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2AD2-61E5-A94D-9695-1DD9CA2D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2A5D3-E0D0-FC43-8238-73D6F81F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9E07-248A-9641-9939-7CBE30CC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B0DAAE8E-C737-49CE-B582-7B14E28DD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8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E68F2B6-A6A1-4068-9092-069369B9D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9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9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F6EE1-CAFB-2A4D-B51E-F626C76B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0DC64-9CD1-3746-9E53-F94E33D2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Macintosh PowerPoint</Application>
  <PresentationFormat>Widescreen</PresentationFormat>
  <Paragraphs>1</Paragraphs>
  <Slides>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11</cp:revision>
  <dcterms:created xsi:type="dcterms:W3CDTF">2021-06-01T12:57:39Z</dcterms:created>
  <dcterms:modified xsi:type="dcterms:W3CDTF">2022-12-06T15:43:06Z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952035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